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1"/>
  </p:notesMasterIdLst>
  <p:handoutMasterIdLst>
    <p:handoutMasterId r:id="rId12"/>
  </p:handoutMasterIdLst>
  <p:sldIdLst>
    <p:sldId id="819" r:id="rId2"/>
    <p:sldId id="820" r:id="rId3"/>
    <p:sldId id="843" r:id="rId4"/>
    <p:sldId id="842" r:id="rId5"/>
    <p:sldId id="838" r:id="rId6"/>
    <p:sldId id="839" r:id="rId7"/>
    <p:sldId id="840" r:id="rId8"/>
    <p:sldId id="841" r:id="rId9"/>
    <p:sldId id="84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FF"/>
    <a:srgbClr val="0099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7" autoAdjust="0"/>
    <p:restoredTop sz="94670" autoAdjust="0"/>
  </p:normalViewPr>
  <p:slideViewPr>
    <p:cSldViewPr>
      <p:cViewPr varScale="1">
        <p:scale>
          <a:sx n="68" d="100"/>
          <a:sy n="68" d="100"/>
        </p:scale>
        <p:origin x="15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674"/>
    </p:cViewPr>
  </p:sorterViewPr>
  <p:notesViewPr>
    <p:cSldViewPr>
      <p:cViewPr varScale="1">
        <p:scale>
          <a:sx n="57" d="100"/>
          <a:sy n="57" d="100"/>
        </p:scale>
        <p:origin x="-280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DD0761A-A985-4E02-A15F-ED996647A9BA}" type="datetimeFigureOut">
              <a:rPr lang="en-CA"/>
              <a:pPr>
                <a:defRPr/>
              </a:pPr>
              <a:t>2019-08-02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A3BED03D-CDCE-4CB6-ABE5-C82146679225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2050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42D030-236A-4EF5-B61C-D3AAA94D655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79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B297F-E1FA-4813-882F-3BCA2DD21D2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8FDFC-CF61-4E8A-B807-D790C433ECF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DF6D2-15F9-448A-9A9B-0A8AD1CB003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F774-8DC9-4923-94C7-137923BF125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2411-65B9-4282-9AF4-A29E4A1F6FA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B97DA-52CD-42B3-A3D7-3176380375C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66F38-90F6-4222-A921-385F677C406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1595C-0A13-4B5B-8E29-F88AE724129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B295-9E85-48FD-ABFD-CA326920BEA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FD60E-D484-4B5B-9C87-CE7519C97E8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5DF7C-85DA-447F-97CC-5A62826CCD4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179638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 eaLnBrk="0" hangingPunct="0">
              <a:defRPr sz="1200">
                <a:solidFill>
                  <a:schemeClr val="tx2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 eaLnBrk="0" hangingPunct="0">
              <a:defRPr sz="1200">
                <a:solidFill>
                  <a:schemeClr val="tx2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 eaLnBrk="0" hangingPunct="0">
              <a:defRPr sz="1400">
                <a:solidFill>
                  <a:schemeClr val="tx2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D6B7983-E2E8-41F6-927B-EFEEE2B20F1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798" r:id="rId2"/>
    <p:sldLayoutId id="2147483806" r:id="rId3"/>
    <p:sldLayoutId id="2147483799" r:id="rId4"/>
    <p:sldLayoutId id="2147483800" r:id="rId5"/>
    <p:sldLayoutId id="2147483801" r:id="rId6"/>
    <p:sldLayoutId id="2147483802" r:id="rId7"/>
    <p:sldLayoutId id="2147483807" r:id="rId8"/>
    <p:sldLayoutId id="2147483808" r:id="rId9"/>
    <p:sldLayoutId id="2147483803" r:id="rId10"/>
    <p:sldLayoutId id="21474838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eaLnBrk="0" fontAlgn="base" hangingPunct="0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eaLnBrk="0" fontAlgn="base" hangingPunct="0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roppedImage.png">
            <a:extLst>
              <a:ext uri="{FF2B5EF4-FFF2-40B4-BE49-F238E27FC236}">
                <a16:creationId xmlns:a16="http://schemas.microsoft.com/office/drawing/2014/main" id="{06223412-3E62-44FA-856A-F43AE9875FD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49515" y="758195"/>
            <a:ext cx="8729377" cy="5989606"/>
          </a:xfrm>
          <a:prstGeom prst="rect">
            <a:avLst/>
          </a:prstGeom>
          <a:ln w="12700"/>
        </p:spPr>
      </p:pic>
      <p:sp>
        <p:nvSpPr>
          <p:cNvPr id="5" name="Shape 1427">
            <a:extLst>
              <a:ext uri="{FF2B5EF4-FFF2-40B4-BE49-F238E27FC236}">
                <a16:creationId xmlns:a16="http://schemas.microsoft.com/office/drawing/2014/main" id="{362D081A-2F0D-4DF7-9D62-3CD3329F1C7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71499" y="-90059"/>
            <a:ext cx="8001000" cy="903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defTabSz="1295400">
              <a:lnSpc>
                <a:spcPts val="7700"/>
              </a:lnSpc>
              <a:buClr>
                <a:srgbClr val="E9E9FF"/>
              </a:buClr>
              <a:buFont typeface="Arial"/>
              <a:defRPr sz="7600" b="1">
                <a:solidFill>
                  <a:srgbClr val="E9E9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E9E9FF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algn="ctr"/>
            <a:r>
              <a:rPr lang="fr-CA" sz="4800" dirty="0"/>
              <a:t>Dimanche de la Création</a:t>
            </a:r>
            <a:endParaRPr sz="4800" dirty="0"/>
          </a:p>
        </p:txBody>
      </p:sp>
    </p:spTree>
    <p:extLst>
      <p:ext uri="{BB962C8B-B14F-4D97-AF65-F5344CB8AC3E}">
        <p14:creationId xmlns:p14="http://schemas.microsoft.com/office/powerpoint/2010/main" val="334487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355190"/>
            <a:ext cx="8534400" cy="53340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1 Au chef des chantres. Psaume de David.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2 Les cieux racontent la gloire de Dieu, et l'étendue manifeste l’œuvre de ses mains.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3 Le jour en instruit un autre jour, la nuit en donne connaissance à une autre nuit.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4 Ce n'est pas un langage, ce ne sont pas des paroles, on n’entend aucun son ;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5 Cependant, leur retentissement parcourt toute la terre, leurs accents vont aux extrémités du monde, où il a dressé une tente pour le soleil.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6 Et le soleil, semblable à un époux qui sort de sa chambre, s'élance dans la carrière avec la joie d'un héros ;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7 Il se lève à une extrémité des cieux et achève sa course à l’autre extrémité : rien ne se dérobe à sa chaleur.</a:t>
            </a:r>
            <a:r>
              <a:rPr lang="en-CA" sz="2400" b="1" dirty="0"/>
              <a:t>  </a:t>
            </a:r>
          </a:p>
          <a:p>
            <a:pPr marL="0" lvl="0" indent="0" algn="ctr">
              <a:lnSpc>
                <a:spcPts val="2600"/>
              </a:lnSpc>
              <a:spcBef>
                <a:spcPts val="0"/>
              </a:spcBef>
              <a:buNone/>
            </a:pPr>
            <a:endParaRPr lang="en-CA" sz="2200" b="1" dirty="0"/>
          </a:p>
          <a:p>
            <a:pPr marL="357188" lvl="1" indent="0">
              <a:spcBef>
                <a:spcPts val="1800"/>
              </a:spcBef>
              <a:buNone/>
            </a:pPr>
            <a:endParaRPr lang="fr-CA" sz="2800" dirty="0"/>
          </a:p>
        </p:txBody>
      </p:sp>
      <p:sp>
        <p:nvSpPr>
          <p:cNvPr id="4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 bwMode="auto">
          <a:xfrm>
            <a:off x="457200" y="389208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CA" sz="4000" dirty="0">
                <a:ln>
                  <a:noFill/>
                </a:ln>
                <a:solidFill>
                  <a:srgbClr val="FFFF00"/>
                </a:solidFill>
                <a:effectLst/>
                <a:latin typeface="Garamond" pitchFamily="18" charset="0"/>
              </a:rPr>
              <a:t>Psaume 19</a:t>
            </a:r>
          </a:p>
        </p:txBody>
      </p:sp>
    </p:spTree>
    <p:extLst>
      <p:ext uri="{BB962C8B-B14F-4D97-AF65-F5344CB8AC3E}">
        <p14:creationId xmlns:p14="http://schemas.microsoft.com/office/powerpoint/2010/main" val="83238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A50400-2157-4CA9-8DAC-23A46DABDC95}"/>
              </a:ext>
            </a:extLst>
          </p:cNvPr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81000" y="342900"/>
            <a:ext cx="8610600" cy="6362700"/>
          </a:xfrm>
        </p:spPr>
        <p:txBody>
          <a:bodyPr/>
          <a:lstStyle/>
          <a:p>
            <a:pPr marL="0" indent="0">
              <a:buNone/>
            </a:pPr>
            <a:r>
              <a:rPr lang="fr-CA" sz="2300" b="1" dirty="0"/>
              <a:t>8 La loi de l'Éternel est parfaite, elle restaure l'âme ; le témoignage de l'Éternel est véritable, il rend sage l'ignorant.  </a:t>
            </a:r>
          </a:p>
          <a:p>
            <a:pPr marL="0" indent="0">
              <a:buNone/>
            </a:pPr>
            <a:r>
              <a:rPr lang="fr-CA" sz="2300" b="1" dirty="0"/>
              <a:t>9 Les ordonnances de l'Éternel sont droites, elles réjouissent le cœur ; les commandements de l'Éternel sont purs, ils éclairent les yeux.  </a:t>
            </a:r>
          </a:p>
          <a:p>
            <a:pPr marL="0" indent="0">
              <a:buNone/>
            </a:pPr>
            <a:r>
              <a:rPr lang="fr-CA" sz="2300" b="1" dirty="0"/>
              <a:t>10 La crainte de l'Éternel est pure, elle subsiste à toujours ; les jugements de l'Éternel sont vrais, ils sont tous justes.  </a:t>
            </a:r>
          </a:p>
          <a:p>
            <a:pPr marL="0" indent="0">
              <a:buNone/>
            </a:pPr>
            <a:r>
              <a:rPr lang="fr-CA" sz="2300" b="1" dirty="0"/>
              <a:t>11 Ils sont plus précieux que l'or, que beaucoup d'or fin ; ils sont plus doux que le miel, que celui qui coule des rayons.  </a:t>
            </a:r>
          </a:p>
          <a:p>
            <a:pPr marL="0" indent="0">
              <a:buNone/>
            </a:pPr>
            <a:r>
              <a:rPr lang="fr-CA" sz="2300" b="1" dirty="0"/>
              <a:t>12 Ton serviteur aussi en reçoit instruction ; pour qui les observe la récompense est grande.  </a:t>
            </a:r>
          </a:p>
          <a:p>
            <a:pPr marL="0" indent="0">
              <a:buNone/>
            </a:pPr>
            <a:r>
              <a:rPr lang="fr-CA" sz="2300" b="1" dirty="0"/>
              <a:t>13 Qui connaît ses égarements ? Pardonne-moi ceux que j'ignore.  </a:t>
            </a:r>
          </a:p>
          <a:p>
            <a:pPr marL="0" indent="0">
              <a:buNone/>
            </a:pPr>
            <a:r>
              <a:rPr lang="fr-CA" sz="2300" b="1" dirty="0"/>
              <a:t>14 Préserve aussi ton serviteur des orgueilleux ; qu'ils ne dominent point sur moi ! Alors je serai intègre, innocent de grands péchés.  </a:t>
            </a:r>
          </a:p>
          <a:p>
            <a:pPr marL="0" indent="0">
              <a:buNone/>
            </a:pPr>
            <a:r>
              <a:rPr lang="fr-CA" sz="2300" b="1" dirty="0"/>
              <a:t>15 Reçois favorablement les paroles de ma bouche et les sentiments de mon cœur, ô Éternel, mon rocher et mon libérateur ! </a:t>
            </a:r>
          </a:p>
          <a:p>
            <a:pPr marL="0" indent="0">
              <a:buNone/>
            </a:pPr>
            <a:endParaRPr lang="fr-CA" sz="2400" b="1" dirty="0"/>
          </a:p>
        </p:txBody>
      </p:sp>
    </p:spTree>
    <p:extLst>
      <p:ext uri="{BB962C8B-B14F-4D97-AF65-F5344CB8AC3E}">
        <p14:creationId xmlns:p14="http://schemas.microsoft.com/office/powerpoint/2010/main" val="400831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355190"/>
            <a:ext cx="8534400" cy="53340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1 Au chef des chantres. Psaume de David.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2 Les cieux racontent la gloire de Dieu, et l'étendue manifeste l’œuvre de ses mains.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3 Le jour en instruit un autre jour, la nuit en donne connaissance à une autre nuit.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4 Ce n'est pas un langage, ce ne sont pas des paroles, on n’entend aucun son ;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5 Cependant, leur retentissement parcourt toute la terre, leurs accents vont aux extrémités du monde, où il a dressé une tente pour le soleil.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6 Et le soleil, semblable à un époux qui sort de sa chambre, s'élance dans la carrière avec la joie d'un héros ;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7 Il se lève à une extrémité des cieux et achève sa course à l’autre extrémité : rien ne se dérobe à sa chaleur.</a:t>
            </a:r>
            <a:r>
              <a:rPr lang="en-CA" sz="2400" b="1" dirty="0"/>
              <a:t>  </a:t>
            </a:r>
          </a:p>
          <a:p>
            <a:pPr marL="0" lvl="0" indent="0" algn="ctr">
              <a:lnSpc>
                <a:spcPts val="2600"/>
              </a:lnSpc>
              <a:spcBef>
                <a:spcPts val="0"/>
              </a:spcBef>
              <a:buNone/>
            </a:pPr>
            <a:endParaRPr lang="en-CA" sz="2200" b="1" dirty="0"/>
          </a:p>
          <a:p>
            <a:pPr marL="357188" lvl="1" indent="0">
              <a:spcBef>
                <a:spcPts val="1800"/>
              </a:spcBef>
              <a:buNone/>
            </a:pPr>
            <a:endParaRPr lang="fr-CA" sz="2800" dirty="0"/>
          </a:p>
        </p:txBody>
      </p:sp>
      <p:sp>
        <p:nvSpPr>
          <p:cNvPr id="4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 bwMode="auto">
          <a:xfrm>
            <a:off x="457200" y="389208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CA" sz="4000" dirty="0">
                <a:ln>
                  <a:noFill/>
                </a:ln>
                <a:solidFill>
                  <a:srgbClr val="FFFF00"/>
                </a:solidFill>
                <a:effectLst/>
                <a:latin typeface="Garamond" pitchFamily="18" charset="0"/>
              </a:rPr>
              <a:t>Le livre de la Création (Psaume 19.1-7)</a:t>
            </a:r>
          </a:p>
        </p:txBody>
      </p:sp>
    </p:spTree>
    <p:extLst>
      <p:ext uri="{BB962C8B-B14F-4D97-AF65-F5344CB8AC3E}">
        <p14:creationId xmlns:p14="http://schemas.microsoft.com/office/powerpoint/2010/main" val="50269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355190"/>
            <a:ext cx="8534400" cy="53340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1 Au chef des chantres. Psaume de David.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>
                <a:solidFill>
                  <a:srgbClr val="FFFF00"/>
                </a:solidFill>
              </a:rPr>
              <a:t>2 Les cieux racontent la gloire de Dieu, et l'étendue manifeste l’œuvre de ses mains.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3 Le jour en instruit un autre jour, la nuit en donne connaissance à une autre nuit.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4 Ce n'est pas un langage, ce ne sont pas des paroles, on n’entend aucun son ;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5 Cependant, leur retentissement parcourt toute la terre, leurs accents vont aux extrémités du monde, où il a dressé une tente pour le soleil.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6 Et le soleil, semblable à un époux qui sort de sa chambre, s'élance dans la carrière avec la joie d'un héros ;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7 Il se lève à une extrémité des cieux et achève sa course à l’autre extrémité : rien ne se dérobe à sa chaleur.</a:t>
            </a:r>
            <a:r>
              <a:rPr lang="en-CA" sz="2400" b="1" dirty="0"/>
              <a:t>  </a:t>
            </a:r>
          </a:p>
          <a:p>
            <a:pPr marL="0" lvl="0" indent="0" algn="ctr">
              <a:lnSpc>
                <a:spcPts val="2600"/>
              </a:lnSpc>
              <a:spcBef>
                <a:spcPts val="0"/>
              </a:spcBef>
              <a:buNone/>
            </a:pPr>
            <a:endParaRPr lang="en-CA" sz="2200" b="1" dirty="0"/>
          </a:p>
          <a:p>
            <a:pPr marL="357188" lvl="1" indent="0">
              <a:spcBef>
                <a:spcPts val="1800"/>
              </a:spcBef>
              <a:buNone/>
            </a:pPr>
            <a:endParaRPr lang="fr-CA" sz="2800" dirty="0"/>
          </a:p>
        </p:txBody>
      </p:sp>
      <p:sp>
        <p:nvSpPr>
          <p:cNvPr id="4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 bwMode="auto">
          <a:xfrm>
            <a:off x="457200" y="389208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CA" sz="3600" dirty="0">
                <a:ln>
                  <a:noFill/>
                </a:ln>
                <a:solidFill>
                  <a:srgbClr val="FFFF00"/>
                </a:solidFill>
                <a:effectLst/>
                <a:latin typeface="Garamond" pitchFamily="18" charset="0"/>
              </a:rPr>
              <a:t>1. Le ciel : un témoignage de Dieu (v. 2)</a:t>
            </a:r>
          </a:p>
        </p:txBody>
      </p:sp>
    </p:spTree>
    <p:extLst>
      <p:ext uri="{BB962C8B-B14F-4D97-AF65-F5344CB8AC3E}">
        <p14:creationId xmlns:p14="http://schemas.microsoft.com/office/powerpoint/2010/main" val="251846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355190"/>
            <a:ext cx="8534400" cy="53340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1 Au chef des chantres. Psaume de David.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2 Les cieux racontent la gloire de Dieu, et l'étendue manifeste l’œuvre de ses mains.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>
                <a:solidFill>
                  <a:srgbClr val="FFFF00"/>
                </a:solidFill>
              </a:rPr>
              <a:t>3 Le jour en instruit un autre jour, la nuit en donne connaissance à une autre nuit.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4 Ce n'est pas un langage, ce ne sont pas des paroles, on n’entend aucun son ;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5 Cependant, leur retentissement parcourt toute la terre, leurs accents vont aux extrémités du monde, où il a dressé une tente pour le soleil.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6 Et le soleil, semblable à un époux qui sort de sa chambre, s'élance dans la carrière avec la joie d'un héros ;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7 Il se lève à une extrémité des cieux et achève sa course à l’autre extrémité : rien ne se dérobe à sa chaleur.</a:t>
            </a:r>
            <a:r>
              <a:rPr lang="en-CA" sz="2400" b="1" dirty="0"/>
              <a:t>  </a:t>
            </a:r>
          </a:p>
          <a:p>
            <a:pPr marL="0" lvl="0" indent="0" algn="ctr">
              <a:lnSpc>
                <a:spcPts val="2600"/>
              </a:lnSpc>
              <a:spcBef>
                <a:spcPts val="0"/>
              </a:spcBef>
              <a:buNone/>
            </a:pPr>
            <a:endParaRPr lang="en-CA" sz="2200" b="1" dirty="0"/>
          </a:p>
          <a:p>
            <a:pPr marL="357188" lvl="1" indent="0">
              <a:spcBef>
                <a:spcPts val="1800"/>
              </a:spcBef>
              <a:buNone/>
            </a:pPr>
            <a:endParaRPr lang="fr-CA" sz="2800" dirty="0"/>
          </a:p>
        </p:txBody>
      </p:sp>
      <p:sp>
        <p:nvSpPr>
          <p:cNvPr id="4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 bwMode="auto">
          <a:xfrm>
            <a:off x="457200" y="389208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CA" sz="3600" dirty="0">
                <a:ln>
                  <a:noFill/>
                </a:ln>
                <a:solidFill>
                  <a:srgbClr val="FFFF00"/>
                </a:solidFill>
                <a:effectLst/>
                <a:latin typeface="Garamond" pitchFamily="18" charset="0"/>
              </a:rPr>
              <a:t>2. Le ciel : un témoignage continuel (v. 3)</a:t>
            </a:r>
          </a:p>
        </p:txBody>
      </p:sp>
    </p:spTree>
    <p:extLst>
      <p:ext uri="{BB962C8B-B14F-4D97-AF65-F5344CB8AC3E}">
        <p14:creationId xmlns:p14="http://schemas.microsoft.com/office/powerpoint/2010/main" val="3479427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355190"/>
            <a:ext cx="8534400" cy="53340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1 Au chef des chantres. Psaume de David.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2 Les cieux racontent la gloire de Dieu, et l'étendue manifeste l’œuvre de ses mains.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3 Le jour en instruit un autre jour, la nuit en donne connaissance à une autre nuit.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>
                <a:solidFill>
                  <a:srgbClr val="FFFF00"/>
                </a:solidFill>
              </a:rPr>
              <a:t>4 Ce n'est pas un langage, ce ne sont pas des paroles, on n’entend aucun son ;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5 Cependant, leur retentissement parcourt toute la terre, leurs accents vont aux extrémités du monde, où il a dressé une tente pour le soleil.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6 Et le soleil, semblable à un époux qui sort de sa chambre, s'élance dans la carrière avec la joie d'un héros ;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7 Il se lève à une extrémité des cieux et achève sa course à l’autre extrémité : rien ne se dérobe à sa chaleur.</a:t>
            </a:r>
            <a:r>
              <a:rPr lang="en-CA" sz="2400" b="1" dirty="0"/>
              <a:t>  </a:t>
            </a:r>
          </a:p>
          <a:p>
            <a:pPr marL="0" lvl="0" indent="0" algn="ctr">
              <a:lnSpc>
                <a:spcPts val="2600"/>
              </a:lnSpc>
              <a:spcBef>
                <a:spcPts val="0"/>
              </a:spcBef>
              <a:buNone/>
            </a:pPr>
            <a:endParaRPr lang="en-CA" sz="2200" b="1" dirty="0"/>
          </a:p>
          <a:p>
            <a:pPr marL="357188" lvl="1" indent="0">
              <a:spcBef>
                <a:spcPts val="1800"/>
              </a:spcBef>
              <a:buNone/>
            </a:pPr>
            <a:endParaRPr lang="fr-CA" sz="2800" dirty="0"/>
          </a:p>
        </p:txBody>
      </p:sp>
      <p:sp>
        <p:nvSpPr>
          <p:cNvPr id="4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 bwMode="auto">
          <a:xfrm>
            <a:off x="457200" y="389208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CA" sz="3600" dirty="0">
                <a:ln>
                  <a:noFill/>
                </a:ln>
                <a:solidFill>
                  <a:srgbClr val="FFFF00"/>
                </a:solidFill>
                <a:effectLst/>
                <a:latin typeface="Garamond" pitchFamily="18" charset="0"/>
              </a:rPr>
              <a:t>3. Le ciel : un témoignage visuel (v. 4)</a:t>
            </a:r>
          </a:p>
        </p:txBody>
      </p:sp>
    </p:spTree>
    <p:extLst>
      <p:ext uri="{BB962C8B-B14F-4D97-AF65-F5344CB8AC3E}">
        <p14:creationId xmlns:p14="http://schemas.microsoft.com/office/powerpoint/2010/main" val="187024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355190"/>
            <a:ext cx="8534400" cy="53340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1 Au chef des chantres. Psaume de David.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2 Les cieux racontent la gloire de Dieu, et l'étendue manifeste l’œuvre de ses mains.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3 Le jour en instruit un autre jour, la nuit en donne connaissance à une autre nuit.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4 Ce n'est pas un langage, ce ne sont pas des paroles, on n’entend aucun son ;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>
                <a:solidFill>
                  <a:srgbClr val="FFFF00"/>
                </a:solidFill>
              </a:rPr>
              <a:t>5 Cependant, leur retentissement parcourt toute la terre, leurs accents vont aux extrémités du monde, où il a dressé une tente pour le soleil.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6 Et le soleil, semblable à un époux qui sort de sa chambre, s'élance dans la carrière avec la joie d'un héros ;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7 Il se lève à une extrémité des cieux et achève sa course à l’autre extrémité : rien ne se dérobe à sa chaleur.</a:t>
            </a:r>
            <a:r>
              <a:rPr lang="en-CA" sz="2400" b="1" dirty="0"/>
              <a:t>  </a:t>
            </a:r>
          </a:p>
          <a:p>
            <a:pPr marL="0" lvl="0" indent="0" algn="ctr">
              <a:lnSpc>
                <a:spcPts val="2600"/>
              </a:lnSpc>
              <a:spcBef>
                <a:spcPts val="0"/>
              </a:spcBef>
              <a:buNone/>
            </a:pPr>
            <a:endParaRPr lang="en-CA" sz="2200" b="1" dirty="0"/>
          </a:p>
          <a:p>
            <a:pPr marL="357188" lvl="1" indent="0">
              <a:spcBef>
                <a:spcPts val="1800"/>
              </a:spcBef>
              <a:buNone/>
            </a:pPr>
            <a:endParaRPr lang="fr-CA" sz="2800" dirty="0"/>
          </a:p>
        </p:txBody>
      </p:sp>
      <p:sp>
        <p:nvSpPr>
          <p:cNvPr id="4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 bwMode="auto">
          <a:xfrm>
            <a:off x="152400" y="389208"/>
            <a:ext cx="8839200" cy="6858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CA" sz="3600" dirty="0">
                <a:ln>
                  <a:noFill/>
                </a:ln>
                <a:solidFill>
                  <a:srgbClr val="FFFF00"/>
                </a:solidFill>
                <a:effectLst/>
                <a:latin typeface="Garamond" pitchFamily="18" charset="0"/>
              </a:rPr>
              <a:t>4. Le ciel : un témoignage universel (v. 5)</a:t>
            </a:r>
          </a:p>
        </p:txBody>
      </p:sp>
    </p:spTree>
    <p:extLst>
      <p:ext uri="{BB962C8B-B14F-4D97-AF65-F5344CB8AC3E}">
        <p14:creationId xmlns:p14="http://schemas.microsoft.com/office/powerpoint/2010/main" val="1167111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355190"/>
            <a:ext cx="8534400" cy="53340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1 Au chef des chantres. Psaume de David.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2 Les cieux racontent la gloire de Dieu, et l'étendue manifeste l’œuvre de ses mains.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3 Le jour en instruit un autre jour, la nuit en donne connaissance à une autre nuit.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4 Ce n'est pas un langage, ce ne sont pas des paroles, on n’entend aucun son ;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/>
              <a:t>5 Cependant, leur retentissement parcourt toute la terre, leurs accents vont aux extrémités du monde, où il a dressé une tente pour le soleil.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>
                <a:solidFill>
                  <a:srgbClr val="FFFF00"/>
                </a:solidFill>
              </a:rPr>
              <a:t>6 Et le soleil, semblable à un époux qui sort de sa chambre, s'élance dans la carrière avec la joie d'un héros ;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CA" sz="2400" b="1" dirty="0">
                <a:solidFill>
                  <a:srgbClr val="FFFF00"/>
                </a:solidFill>
              </a:rPr>
              <a:t>7 Il se lève à une extrémité des cieux et achève sa course à l’autre extrémité : rien ne se dérobe à sa chaleur.</a:t>
            </a:r>
            <a:r>
              <a:rPr lang="en-CA" sz="2400" b="1" dirty="0">
                <a:solidFill>
                  <a:srgbClr val="FFFF00"/>
                </a:solidFill>
              </a:rPr>
              <a:t>  </a:t>
            </a:r>
          </a:p>
          <a:p>
            <a:pPr marL="0" lvl="0" indent="0" algn="ctr">
              <a:lnSpc>
                <a:spcPts val="2600"/>
              </a:lnSpc>
              <a:spcBef>
                <a:spcPts val="0"/>
              </a:spcBef>
              <a:buNone/>
            </a:pPr>
            <a:endParaRPr lang="en-CA" sz="2200" b="1" dirty="0"/>
          </a:p>
          <a:p>
            <a:pPr marL="357188" lvl="1" indent="0">
              <a:spcBef>
                <a:spcPts val="1800"/>
              </a:spcBef>
              <a:buNone/>
            </a:pPr>
            <a:endParaRPr lang="fr-CA" sz="2800" dirty="0"/>
          </a:p>
        </p:txBody>
      </p:sp>
      <p:sp>
        <p:nvSpPr>
          <p:cNvPr id="4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 bwMode="auto">
          <a:xfrm>
            <a:off x="152400" y="389208"/>
            <a:ext cx="8839200" cy="6858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CA" sz="3600" dirty="0">
                <a:ln>
                  <a:noFill/>
                </a:ln>
                <a:solidFill>
                  <a:srgbClr val="FFFF00"/>
                </a:solidFill>
                <a:effectLst/>
                <a:latin typeface="Garamond" pitchFamily="18" charset="0"/>
              </a:rPr>
              <a:t>5. Le ciel : un témoignage joyeux (v. 6-7)</a:t>
            </a:r>
          </a:p>
        </p:txBody>
      </p:sp>
    </p:spTree>
    <p:extLst>
      <p:ext uri="{BB962C8B-B14F-4D97-AF65-F5344CB8AC3E}">
        <p14:creationId xmlns:p14="http://schemas.microsoft.com/office/powerpoint/2010/main" val="31808908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23314</TotalTime>
  <Words>1261</Words>
  <Application>Microsoft Office PowerPoint</Application>
  <PresentationFormat>Affichage à l'écran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Corbel</vt:lpstr>
      <vt:lpstr>Garamond</vt:lpstr>
      <vt:lpstr>Wingdings 2</vt:lpstr>
      <vt:lpstr>Deluxe</vt:lpstr>
      <vt:lpstr>Présentation PowerPoint</vt:lpstr>
      <vt:lpstr>Psaume 19</vt:lpstr>
      <vt:lpstr>Présentation PowerPoint</vt:lpstr>
      <vt:lpstr>Le livre de la Création (Psaume 19.1-7)</vt:lpstr>
      <vt:lpstr>1. Le ciel : un témoignage de Dieu (v. 2)</vt:lpstr>
      <vt:lpstr>2. Le ciel : un témoignage continuel (v. 3)</vt:lpstr>
      <vt:lpstr>3. Le ciel : un témoignage visuel (v. 4)</vt:lpstr>
      <vt:lpstr>4. Le ciel : un témoignage universel (v. 5)</vt:lpstr>
      <vt:lpstr>5. Le ciel : un témoignage joyeux (v. 6-7)</vt:lpstr>
    </vt:vector>
  </TitlesOfParts>
  <Company>Canadian Conference of MB Churches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jhiebert</dc:creator>
  <cp:lastModifiedBy>Stéphane Rhéaume</cp:lastModifiedBy>
  <cp:revision>697</cp:revision>
  <dcterms:created xsi:type="dcterms:W3CDTF">2009-03-30T21:29:32Z</dcterms:created>
  <dcterms:modified xsi:type="dcterms:W3CDTF">2019-08-02T14:54:02Z</dcterms:modified>
</cp:coreProperties>
</file>